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25"/>
  </p:notesMasterIdLst>
  <p:sldIdLst>
    <p:sldId id="256" r:id="rId6"/>
    <p:sldId id="269" r:id="rId7"/>
    <p:sldId id="513" r:id="rId8"/>
    <p:sldId id="270" r:id="rId9"/>
    <p:sldId id="272" r:id="rId10"/>
    <p:sldId id="502" r:id="rId11"/>
    <p:sldId id="510" r:id="rId12"/>
    <p:sldId id="511" r:id="rId13"/>
    <p:sldId id="512" r:id="rId14"/>
    <p:sldId id="514" r:id="rId15"/>
    <p:sldId id="515" r:id="rId16"/>
    <p:sldId id="516" r:id="rId17"/>
    <p:sldId id="517" r:id="rId18"/>
    <p:sldId id="518" r:id="rId19"/>
    <p:sldId id="519" r:id="rId20"/>
    <p:sldId id="520" r:id="rId21"/>
    <p:sldId id="521" r:id="rId22"/>
    <p:sldId id="257" r:id="rId23"/>
    <p:sldId id="509" r:id="rId2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41" dt="2021-02-03T21:35:04.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1338"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delMainMaster">
      <pc:chgData name="Kenneth" userId="e6c3de41-b5ba-4680-b536-35921ec7cdb7" providerId="ADAL" clId="{1D3551F9-3F74-4F57-9D97-7934FE46C74F}" dt="2021-02-03T21:35:35.585" v="2786" actId="20577"/>
      <pc:docMkLst>
        <pc:docMk/>
      </pc:docMkLst>
      <pc:sldChg chg="modSp mod">
        <pc:chgData name="Kenneth" userId="e6c3de41-b5ba-4680-b536-35921ec7cdb7" providerId="ADAL" clId="{1D3551F9-3F74-4F57-9D97-7934FE46C74F}" dt="2021-02-03T15:28:44.561" v="397" actId="20577"/>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3T17:51:29.042" v="1682" actId="948"/>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mod ord">
          <ac:chgData name="Kenneth" userId="e6c3de41-b5ba-4680-b536-35921ec7cdb7" providerId="ADAL" clId="{1D3551F9-3F74-4F57-9D97-7934FE46C74F}" dt="2021-02-03T17:46:19.829" v="1640" actId="26606"/>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modSp new mod">
        <pc:chgData name="Kenneth" userId="e6c3de41-b5ba-4680-b536-35921ec7cdb7" providerId="ADAL" clId="{1D3551F9-3F74-4F57-9D97-7934FE46C74F}" dt="2021-02-03T20:15:10.019" v="2760" actId="6549"/>
        <pc:sldMkLst>
          <pc:docMk/>
          <pc:sldMk cId="519813830" sldId="520"/>
        </pc:sldMkLst>
        <pc:spChg chg="mod">
          <ac:chgData name="Kenneth" userId="e6c3de41-b5ba-4680-b536-35921ec7cdb7" providerId="ADAL" clId="{1D3551F9-3F74-4F57-9D97-7934FE46C74F}" dt="2021-02-03T19:55:21.250" v="2178" actId="20577"/>
          <ac:spMkLst>
            <pc:docMk/>
            <pc:sldMk cId="519813830" sldId="520"/>
            <ac:spMk id="2" creationId="{99C3D3AF-957E-4720-BC7A-BB05DD91CD7E}"/>
          </ac:spMkLst>
        </pc:spChg>
        <pc:spChg chg="mod">
          <ac:chgData name="Kenneth" userId="e6c3de41-b5ba-4680-b536-35921ec7cdb7" providerId="ADAL" clId="{1D3551F9-3F74-4F57-9D97-7934FE46C74F}" dt="2021-02-03T20:15:10.019" v="2760" actId="6549"/>
          <ac:spMkLst>
            <pc:docMk/>
            <pc:sldMk cId="519813830" sldId="520"/>
            <ac:spMk id="3" creationId="{AC9A9822-871A-4D4C-AD4B-47B040A85658}"/>
          </ac:spMkLst>
        </pc:sp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p>
          <a:p>
            <a:r>
              <a:rPr lang="en-US" b="0" i="0" dirty="0">
                <a:solidFill>
                  <a:srgbClr val="000000"/>
                </a:solidFill>
                <a:effectLst/>
                <a:latin typeface="Arial" panose="020B0604020202020204" pitchFamily="34" charset="0"/>
              </a:rPr>
              <a:t>Kenneth G. Hartman will demonstrate common attacks on a load-balanced WordPress EC2 Instance with poor security and showcase how that activity can be detected using cloud-native AWS technologies such as </a:t>
            </a:r>
            <a:r>
              <a:rPr lang="en-US" b="0" i="0" dirty="0" err="1">
                <a:solidFill>
                  <a:srgbClr val="000000"/>
                </a:solidFill>
                <a:effectLst/>
                <a:latin typeface="Arial" panose="020B0604020202020204" pitchFamily="34" charset="0"/>
              </a:rPr>
              <a:t>GuardDuty</a:t>
            </a:r>
            <a:r>
              <a:rPr lang="en-US" b="0" i="0" dirty="0">
                <a:solidFill>
                  <a:srgbClr val="000000"/>
                </a:solidFill>
                <a:effectLst/>
                <a:latin typeface="Arial" panose="020B0604020202020204" pitchFamily="34" charset="0"/>
              </a:rPr>
              <a:t>, VPC Flow Logs, CloudTrail, Athena, Config, and CloudWatch. At SANS, we believe that nothing beats hands-on experience, and the goal of this talk is to encourage you to use the cloud as your personal lab for sharpening your offensive and defensive skills.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19</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9</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p:txBody>
          <a:bodyPr/>
          <a:lstStyle/>
          <a:p>
            <a:r>
              <a:rPr lang="en-US" b="1" dirty="0"/>
              <a:t>Important Notes!!</a:t>
            </a:r>
          </a:p>
        </p:txBody>
      </p:sp>
      <p:sp>
        <p:nvSpPr>
          <p:cNvPr id="3" name="Content Placeholder 2">
            <a:extLst>
              <a:ext uri="{FF2B5EF4-FFF2-40B4-BE49-F238E27FC236}">
                <a16:creationId xmlns:a16="http://schemas.microsoft.com/office/drawing/2014/main" id="{AC9A9822-871A-4D4C-AD4B-47B040A85658}"/>
              </a:ext>
            </a:extLst>
          </p:cNvPr>
          <p:cNvSpPr>
            <a:spLocks noGrp="1"/>
          </p:cNvSpPr>
          <p:nvPr>
            <p:ph idx="1"/>
          </p:nvPr>
        </p:nvSpPr>
        <p:spPr/>
        <p:txBody>
          <a:bodyPr/>
          <a:lstStyle/>
          <a:p>
            <a:pPr>
              <a:spcAft>
                <a:spcPts val="1200"/>
              </a:spcAft>
            </a:pPr>
            <a:r>
              <a:rPr lang="en-US" dirty="0"/>
              <a:t>Technically, the AWS </a:t>
            </a:r>
            <a:r>
              <a:rPr lang="en-US" dirty="0" err="1"/>
              <a:t>CloudShell</a:t>
            </a:r>
            <a:r>
              <a:rPr lang="en-US" dirty="0"/>
              <a:t> can run AWS CLI commands without running the </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 configure </a:t>
            </a:r>
            <a:r>
              <a:rPr lang="en-US" dirty="0"/>
              <a:t>command, but we want this script to be able to run anywhere, not just the </a:t>
            </a:r>
            <a:r>
              <a:rPr lang="en-US" dirty="0" err="1"/>
              <a:t>CloudShell</a:t>
            </a:r>
            <a:r>
              <a:rPr lang="en-US" dirty="0"/>
              <a:t>.</a:t>
            </a:r>
          </a:p>
          <a:p>
            <a:pPr>
              <a:spcAft>
                <a:spcPts val="1200"/>
              </a:spcAft>
            </a:pPr>
            <a:r>
              <a:rPr lang="en-US" dirty="0"/>
              <a:t>Normally, the </a:t>
            </a:r>
            <a:r>
              <a:rPr lang="en-US" dirty="0" err="1"/>
              <a:t>CloudShell</a:t>
            </a:r>
            <a:r>
              <a:rPr lang="en-US" dirty="0"/>
              <a:t> uses the permissions of the user who has logged into the Web Console.</a:t>
            </a:r>
          </a:p>
          <a:p>
            <a:pPr>
              <a:spcAft>
                <a:spcPts val="1200"/>
              </a:spcAft>
            </a:pPr>
            <a:r>
              <a:rPr lang="en-US" b="1" dirty="0"/>
              <a:t>DO NOT </a:t>
            </a:r>
            <a:r>
              <a:rPr lang="en-US" dirty="0"/>
              <a:t>run </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 configure </a:t>
            </a:r>
            <a:r>
              <a:rPr lang="en-US" dirty="0"/>
              <a:t>on an EC2 instance, lest your </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/credentials </a:t>
            </a:r>
            <a:r>
              <a:rPr lang="en-US" dirty="0"/>
              <a:t>file get compromised!</a:t>
            </a:r>
          </a:p>
          <a:p>
            <a:pPr>
              <a:spcAft>
                <a:spcPts val="1200"/>
              </a:spcAft>
            </a:pPr>
            <a:r>
              <a:rPr lang="en-US" dirty="0"/>
              <a:t>Since the </a:t>
            </a:r>
            <a:r>
              <a:rPr lang="en-US" dirty="0" err="1"/>
              <a:t>CloudShell</a:t>
            </a:r>
            <a:r>
              <a:rPr lang="en-US" dirty="0"/>
              <a:t> can only be accessed via the Web Console, running it is an acceptable risk for this workshop.</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51981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19</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3" name="Footer Placeholder 2">
            <a:extLst>
              <a:ext uri="{FF2B5EF4-FFF2-40B4-BE49-F238E27FC236}">
                <a16:creationId xmlns:a16="http://schemas.microsoft.com/office/drawing/2014/main" id="{6FC94CC6-6E31-41EB-80EA-39EA73ABE919}"/>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a:t>© Kenneth G. Hartman – All Rights Reserved      |     forensicate.cloud</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2/3/2021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6</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29754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9</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1002</TotalTime>
  <Words>1741</Words>
  <Application>Microsoft Office PowerPoint</Application>
  <PresentationFormat>Widescreen</PresentationFormat>
  <Paragraphs>199</Paragraphs>
  <Slides>19</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DevOps Approach to Security Controls</dc:title>
  <dc:creator>Kenneth G.. Hartman</dc:creator>
  <cp:lastModifiedBy>Ken Hartman</cp:lastModifiedBy>
  <cp:revision>3</cp:revision>
  <dcterms:created xsi:type="dcterms:W3CDTF">2019-11-04T02:18:03Z</dcterms:created>
  <dcterms:modified xsi:type="dcterms:W3CDTF">2021-02-03T21:35:51Z</dcterms:modified>
</cp:coreProperties>
</file>